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2" name="內文層級一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–王大明</a:t>
            </a:r>
          </a:p>
        </p:txBody>
      </p:sp>
      <p:sp>
        <p:nvSpPr>
          <p:cNvPr id="94" name="「在此輸入名言語錄。」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9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大標題文字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2" name="內文層級一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大標題文字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40" name="內文層級一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7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7" name="內文層級一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影像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影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jpe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1.jpe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矩形"/>
          <p:cNvSpPr/>
          <p:nvPr/>
        </p:nvSpPr>
        <p:spPr>
          <a:xfrm>
            <a:off x="-58090" y="-103560"/>
            <a:ext cx="13120980" cy="9960720"/>
          </a:xfrm>
          <a:prstGeom prst="rect">
            <a:avLst/>
          </a:prstGeom>
          <a:solidFill>
            <a:srgbClr val="7C7C7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0" name="資工二 105590001 楊宸瑜"/>
          <p:cNvSpPr txBox="1"/>
          <p:nvPr>
            <p:ph type="subTitle" sz="quarter" idx="1"/>
          </p:nvPr>
        </p:nvSpPr>
        <p:spPr>
          <a:xfrm>
            <a:off x="1269999" y="7404100"/>
            <a:ext cx="10464801" cy="1130300"/>
          </a:xfrm>
          <a:prstGeom prst="rect">
            <a:avLst/>
          </a:prstGeom>
        </p:spPr>
        <p:txBody>
          <a:bodyPr/>
          <a:lstStyle>
            <a:lvl1pPr>
              <a:defRPr sz="3000"/>
            </a:lvl1pPr>
          </a:lstStyle>
          <a:p>
            <a:pPr/>
            <a:r>
              <a:t>資工二 105590001 楊宸瑜</a:t>
            </a:r>
          </a:p>
        </p:txBody>
      </p:sp>
      <p:pic>
        <p:nvPicPr>
          <p:cNvPr id="121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5078" y="1570751"/>
            <a:ext cx="9144001" cy="5486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l-視覺搞.png" descr="l-視覺搞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931" y="-1"/>
            <a:ext cx="423207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m-視覺搞.png" descr="m-視覺搞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7004" y="0"/>
            <a:ext cx="2937556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-視覺搞.png" descr="s-視覺搞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66561" y="0"/>
            <a:ext cx="2224628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9072" y="1324421"/>
            <a:ext cx="4267201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s-視覺搞.png" descr="s-視覺搞.png"/>
          <p:cNvPicPr>
            <a:picLocks noChangeAspect="0"/>
          </p:cNvPicPr>
          <p:nvPr/>
        </p:nvPicPr>
        <p:blipFill>
          <a:blip r:embed="rId3">
            <a:extLst/>
          </a:blip>
          <a:srcRect l="2191" t="5430" r="2191" b="57034"/>
          <a:stretch>
            <a:fillRect/>
          </a:stretch>
        </p:blipFill>
        <p:spPr>
          <a:xfrm>
            <a:off x="1206405" y="2410659"/>
            <a:ext cx="2679701" cy="4686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影像" descr="影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27788" y="2521004"/>
            <a:ext cx="2641601" cy="3276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讓主導覽列不管在哪個畫面導覽…"/>
          <p:cNvSpPr txBox="1"/>
          <p:nvPr/>
        </p:nvSpPr>
        <p:spPr>
          <a:xfrm>
            <a:off x="8434955" y="4006027"/>
            <a:ext cx="337825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800"/>
            </a:pPr>
            <a:r>
              <a:t>讓主導覽列不管在哪個畫面導覽</a:t>
            </a:r>
          </a:p>
          <a:p>
            <a:pPr algn="l">
              <a:defRPr b="0" sz="1800"/>
            </a:pPr>
            <a:r>
              <a:t>列都在最上面。</a:t>
            </a:r>
          </a:p>
        </p:txBody>
      </p:sp>
      <p:pic>
        <p:nvPicPr>
          <p:cNvPr id="131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16197" y="1324421"/>
            <a:ext cx="4267201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s-視覺搞.png" descr="s-視覺搞.png"/>
          <p:cNvPicPr>
            <a:picLocks noChangeAspect="0"/>
          </p:cNvPicPr>
          <p:nvPr/>
        </p:nvPicPr>
        <p:blipFill>
          <a:blip r:embed="rId3">
            <a:extLst/>
          </a:blip>
          <a:srcRect l="2191" t="5430" r="2191" b="57034"/>
          <a:stretch>
            <a:fillRect/>
          </a:stretch>
        </p:blipFill>
        <p:spPr>
          <a:xfrm>
            <a:off x="4763530" y="2410659"/>
            <a:ext cx="2679701" cy="4686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s-視覺搞.png" descr="s-視覺搞.png"/>
          <p:cNvPicPr>
            <a:picLocks noChangeAspect="0"/>
          </p:cNvPicPr>
          <p:nvPr/>
        </p:nvPicPr>
        <p:blipFill>
          <a:blip r:embed="rId3">
            <a:extLst/>
          </a:blip>
          <a:srcRect l="2191" t="56821" r="2191" b="10016"/>
          <a:stretch>
            <a:fillRect/>
          </a:stretch>
        </p:blipFill>
        <p:spPr>
          <a:xfrm>
            <a:off x="4763530" y="2968629"/>
            <a:ext cx="2679702" cy="4140343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使用者在使用時能自由地選擇其…"/>
          <p:cNvSpPr txBox="1"/>
          <p:nvPr/>
        </p:nvSpPr>
        <p:spPr>
          <a:xfrm>
            <a:off x="8434955" y="5778905"/>
            <a:ext cx="337825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1800"/>
            </a:pPr>
            <a:r>
              <a:t>使用者在使用時能自由地選擇其</a:t>
            </a:r>
          </a:p>
          <a:p>
            <a:pPr algn="l">
              <a:defRPr b="0" sz="1800"/>
            </a:pPr>
            <a:r>
              <a:t>他頁面。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9592" y="1447800"/>
            <a:ext cx="4267201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s-視覺搞.png" descr="s-視覺搞.png"/>
          <p:cNvPicPr>
            <a:picLocks noChangeAspect="0"/>
          </p:cNvPicPr>
          <p:nvPr/>
        </p:nvPicPr>
        <p:blipFill>
          <a:blip r:embed="rId3">
            <a:extLst/>
          </a:blip>
          <a:srcRect l="2191" t="19328" r="2191" b="43137"/>
          <a:stretch>
            <a:fillRect/>
          </a:stretch>
        </p:blipFill>
        <p:spPr>
          <a:xfrm>
            <a:off x="4996926" y="2534037"/>
            <a:ext cx="2679701" cy="4686301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02 商品展示凸顯"/>
          <p:cNvSpPr txBox="1"/>
          <p:nvPr/>
        </p:nvSpPr>
        <p:spPr>
          <a:xfrm>
            <a:off x="8591505" y="2842604"/>
            <a:ext cx="2366815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0">
                <a:solidFill>
                  <a:srgbClr val="141414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02 商品展示凸顯</a:t>
            </a:r>
          </a:p>
        </p:txBody>
      </p:sp>
      <p:pic>
        <p:nvPicPr>
          <p:cNvPr id="139" name="影像" descr="影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25481" y="3696464"/>
            <a:ext cx="1104901" cy="246380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使每個商品放大，欄位改成兩欄。"/>
          <p:cNvSpPr txBox="1"/>
          <p:nvPr/>
        </p:nvSpPr>
        <p:spPr>
          <a:xfrm>
            <a:off x="8611821" y="4457287"/>
            <a:ext cx="3804072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1800"/>
            </a:lvl1pPr>
          </a:lstStyle>
          <a:p>
            <a:pPr/>
            <a:r>
              <a:t>使每個商品放大，欄位改成兩欄。</a:t>
            </a:r>
          </a:p>
        </p:txBody>
      </p:sp>
      <p:sp>
        <p:nvSpPr>
          <p:cNvPr id="141" name="方便使用者直接點擊，進去商品…"/>
          <p:cNvSpPr txBox="1"/>
          <p:nvPr/>
        </p:nvSpPr>
        <p:spPr>
          <a:xfrm>
            <a:off x="8621209" y="6208027"/>
            <a:ext cx="3378251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1800"/>
            </a:pPr>
            <a:r>
              <a:t>方便使用者直接點擊，進去商品</a:t>
            </a:r>
          </a:p>
          <a:p>
            <a:pPr algn="l">
              <a:defRPr b="0" sz="1800"/>
            </a:pPr>
            <a:r>
              <a:t>介紹專區。</a:t>
            </a:r>
          </a:p>
        </p:txBody>
      </p:sp>
      <p:pic>
        <p:nvPicPr>
          <p:cNvPr id="142" name="l-視覺搞.png" descr="l-視覺搞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925" y="-1"/>
            <a:ext cx="423207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